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80" r:id="rId23"/>
    <p:sldId id="2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455" y="406400"/>
            <a:ext cx="8880763" cy="3022600"/>
          </a:xfrm>
        </p:spPr>
        <p:txBody>
          <a:bodyPr>
            <a:normAutofit fontScale="90000"/>
          </a:bodyPr>
          <a:lstStyle/>
          <a:p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SNACK SQUAD:A Customizable Snack </a:t>
            </a:r>
            <a:b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Ordering and Delivery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0500" y="5062538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/>
          </a:p>
          <a:p>
            <a:r>
              <a:rPr lang="en-US"/>
              <a:t>                                                                                          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B4F9-28BA-4427-BC2A-5527DFD858B6}"/>
              </a:ext>
            </a:extLst>
          </p:cNvPr>
          <p:cNvSpPr txBox="1"/>
          <p:nvPr/>
        </p:nvSpPr>
        <p:spPr>
          <a:xfrm>
            <a:off x="0" y="0"/>
            <a:ext cx="914400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="1.0"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="0.391" /&gt;</a:t>
            </a:r>
          </a:p>
          <a:p>
            <a:r>
              <a:rPr lang="en-US" dirty="0"/>
              <a:t>&lt;Button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="@+id/six"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="72dp"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="77dp"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="@string/_6"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BlueViolet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="30sp"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="0.879"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="0.553" /&gt;</a:t>
            </a:r>
          </a:p>
          <a:p>
            <a:r>
              <a:rPr lang="en-US" dirty="0"/>
              <a:t> &lt;Button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="@+id/no"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="104dp"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="81dp"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</a:t>
            </a:r>
            <a:r>
              <a:rPr lang="en-US" dirty="0" err="1"/>
              <a:t>no_ball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BlueViolet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="20sp"</a:t>
            </a:r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16A2B3-DC3A-40B8-B9BA-56A7E6A01558}"/>
              </a:ext>
            </a:extLst>
          </p:cNvPr>
          <p:cNvSpPr txBox="1"/>
          <p:nvPr/>
        </p:nvSpPr>
        <p:spPr>
          <a:xfrm>
            <a:off x="0" y="114300"/>
            <a:ext cx="91440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="0.091"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="0.703" /&gt;</a:t>
            </a:r>
          </a:p>
          <a:p>
            <a:r>
              <a:rPr lang="en-US" dirty="0"/>
              <a:t>&lt;Button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="@+id/wide"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="86dp"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="75dp"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</a:t>
            </a:r>
            <a:r>
              <a:rPr lang="en-US" dirty="0" err="1"/>
              <a:t>wide_ball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BlueViolet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="20sp"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="0.486"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="0.696" /&gt;</a:t>
            </a:r>
          </a:p>
          <a:p>
            <a:r>
              <a:rPr lang="en-US" dirty="0"/>
              <a:t>&lt;Button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="@+id/three"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="72dp"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="77dp"</a:t>
            </a:r>
          </a:p>
          <a:p>
            <a:r>
              <a:rPr lang="en-US" dirty="0"/>
              <a:t>        </a:t>
            </a:r>
            <a:r>
              <a:rPr lang="en-US" dirty="0" err="1"/>
              <a:t>android:background</a:t>
            </a:r>
            <a:r>
              <a:rPr lang="en-US" dirty="0"/>
              <a:t>="@drawable/</a:t>
            </a:r>
            <a:r>
              <a:rPr lang="en-US" dirty="0" err="1"/>
              <a:t>ic_launcher_background</a:t>
            </a:r>
            <a:r>
              <a:rPr lang="en-US" dirty="0"/>
              <a:t>"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73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889F53-B6A5-4417-AC3E-5E48F3FD5597}"/>
              </a:ext>
            </a:extLst>
          </p:cNvPr>
          <p:cNvSpPr txBox="1"/>
          <p:nvPr/>
        </p:nvSpPr>
        <p:spPr>
          <a:xfrm>
            <a:off x="101600" y="101600"/>
            <a:ext cx="90424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android:text</a:t>
            </a:r>
            <a:r>
              <a:rPr lang="en-US" dirty="0"/>
              <a:t>="@string/_3"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BlueViolet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="30sp"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="0.586"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app:layout_constraintStart_toEndOf</a:t>
            </a:r>
            <a:r>
              <a:rPr lang="en-US" dirty="0"/>
              <a:t>="@+id/two"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="0.391" /&gt;</a:t>
            </a:r>
          </a:p>
          <a:p>
            <a:endParaRPr lang="en-US" dirty="0"/>
          </a:p>
          <a:p>
            <a:r>
              <a:rPr lang="en-US" dirty="0"/>
              <a:t>    &lt;Button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="@+id/one"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="72dp"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="77dp"</a:t>
            </a:r>
          </a:p>
          <a:p>
            <a:r>
              <a:rPr lang="en-US" dirty="0"/>
              <a:t>        </a:t>
            </a:r>
            <a:r>
              <a:rPr lang="en-US" dirty="0" err="1"/>
              <a:t>android:background</a:t>
            </a:r>
            <a:r>
              <a:rPr lang="en-US" dirty="0"/>
              <a:t>="@drawable/</a:t>
            </a:r>
            <a:r>
              <a:rPr lang="en-US" dirty="0" err="1"/>
              <a:t>ic_launcher_background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android:backgroundTint</a:t>
            </a:r>
            <a:r>
              <a:rPr lang="en-US" dirty="0"/>
              <a:t>="@color/</a:t>
            </a:r>
            <a:r>
              <a:rPr lang="en-US" dirty="0" err="1"/>
              <a:t>AliceBlue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="@string/_1“</a:t>
            </a:r>
          </a:p>
          <a:p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BlueViolet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="30sp"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app:layout_constraintEnd_toStartOf</a:t>
            </a:r>
            <a:r>
              <a:rPr lang="en-US" dirty="0"/>
              <a:t>="@+id/two"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="0.349"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820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853705-5479-4488-9FFE-2470EAF0D7BD}"/>
              </a:ext>
            </a:extLst>
          </p:cNvPr>
          <p:cNvSpPr txBox="1"/>
          <p:nvPr/>
        </p:nvSpPr>
        <p:spPr>
          <a:xfrm>
            <a:off x="0" y="0"/>
            <a:ext cx="91440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app:layout_constraintVertical_bias</a:t>
            </a:r>
            <a:r>
              <a:rPr lang="en-US" dirty="0"/>
              <a:t>="0.391" /&gt;</a:t>
            </a:r>
          </a:p>
          <a:p>
            <a:endParaRPr lang="en-US" dirty="0"/>
          </a:p>
          <a:p>
            <a:r>
              <a:rPr lang="en-US" dirty="0"/>
              <a:t>    &lt;Button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="@+id/four"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="72dp"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="77dp"</a:t>
            </a:r>
          </a:p>
          <a:p>
            <a:r>
              <a:rPr lang="en-US" dirty="0"/>
              <a:t>        </a:t>
            </a:r>
            <a:r>
              <a:rPr lang="en-US" dirty="0" err="1"/>
              <a:t>android:background</a:t>
            </a:r>
            <a:r>
              <a:rPr lang="en-US" dirty="0"/>
              <a:t>="@drawable/</a:t>
            </a:r>
            <a:r>
              <a:rPr lang="en-US" dirty="0" err="1"/>
              <a:t>ic_launcher_background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="@string/_4"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BlueViolet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="30sp"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app:layout_constraintEnd_toStartOf</a:t>
            </a:r>
            <a:r>
              <a:rPr lang="en-US" dirty="0"/>
              <a:t>="@+id/six"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="0.157"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="0.564" /&gt;</a:t>
            </a:r>
          </a:p>
          <a:p>
            <a:r>
              <a:rPr lang="en-US" dirty="0"/>
              <a:t> &lt;</a:t>
            </a:r>
            <a:r>
              <a:rPr lang="en-US" dirty="0" err="1"/>
              <a:t>EditText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="@+id/runs"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="123dp"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="50dp"</a:t>
            </a:r>
          </a:p>
          <a:p>
            <a:r>
              <a:rPr lang="en-US" dirty="0"/>
              <a:t>        </a:t>
            </a:r>
            <a:r>
              <a:rPr lang="en-US" dirty="0" err="1"/>
              <a:t>android:autofillHints</a:t>
            </a:r>
            <a:r>
              <a:rPr lang="en-US" dirty="0"/>
              <a:t>=""</a:t>
            </a:r>
          </a:p>
          <a:p>
            <a:r>
              <a:rPr lang="en-US" dirty="0"/>
              <a:t>        </a:t>
            </a:r>
            <a:r>
              <a:rPr lang="en-US" dirty="0" err="1"/>
              <a:t>android:ems</a:t>
            </a:r>
            <a:r>
              <a:rPr lang="en-US" dirty="0"/>
              <a:t>="10"</a:t>
            </a:r>
          </a:p>
          <a:p>
            <a:r>
              <a:rPr lang="en-US" dirty="0"/>
              <a:t>        </a:t>
            </a:r>
            <a:r>
              <a:rPr lang="en-US" dirty="0" err="1"/>
              <a:t>android:inputType</a:t>
            </a:r>
            <a:r>
              <a:rPr lang="en-US" dirty="0"/>
              <a:t>="number"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="@string/_0"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DarkRed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091102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8DBD8F-BCAA-4977-89F1-7500EB031790}"/>
              </a:ext>
            </a:extLst>
          </p:cNvPr>
          <p:cNvSpPr txBox="1"/>
          <p:nvPr/>
        </p:nvSpPr>
        <p:spPr>
          <a:xfrm>
            <a:off x="0" y="0"/>
            <a:ext cx="91440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android:textSize</a:t>
            </a:r>
            <a:r>
              <a:rPr lang="en-US" dirty="0"/>
              <a:t>="28sp"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android:textStyle</a:t>
            </a:r>
            <a:r>
              <a:rPr lang="en-US" dirty="0"/>
              <a:t>="bold"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="0.857"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="0.052" /&gt;</a:t>
            </a:r>
          </a:p>
          <a:p>
            <a:r>
              <a:rPr lang="en-US" dirty="0"/>
              <a:t>&lt;</a:t>
            </a:r>
            <a:r>
              <a:rPr lang="en-US" dirty="0" err="1"/>
              <a:t>EditText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="@+id/out"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="123dp"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="50dp"</a:t>
            </a:r>
          </a:p>
          <a:p>
            <a:r>
              <a:rPr lang="en-US" dirty="0"/>
              <a:t>        </a:t>
            </a:r>
            <a:r>
              <a:rPr lang="en-US" dirty="0" err="1"/>
              <a:t>android:autofillHints</a:t>
            </a:r>
            <a:r>
              <a:rPr lang="en-US" dirty="0"/>
              <a:t>=""</a:t>
            </a:r>
          </a:p>
          <a:p>
            <a:r>
              <a:rPr lang="en-US" dirty="0"/>
              <a:t>        </a:t>
            </a:r>
            <a:r>
              <a:rPr lang="en-US" dirty="0" err="1"/>
              <a:t>android:ems</a:t>
            </a:r>
            <a:r>
              <a:rPr lang="en-US" dirty="0"/>
              <a:t>="10"</a:t>
            </a:r>
          </a:p>
          <a:p>
            <a:r>
              <a:rPr lang="en-US" dirty="0"/>
              <a:t>        </a:t>
            </a:r>
            <a:r>
              <a:rPr lang="en-US" dirty="0" err="1"/>
              <a:t>android:inputType</a:t>
            </a:r>
            <a:r>
              <a:rPr lang="en-US" dirty="0"/>
              <a:t>="number"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="@string/_0"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DarkRed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="28sp"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android:textStyle</a:t>
            </a:r>
            <a:r>
              <a:rPr lang="en-US" dirty="0"/>
              <a:t>="bold"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="0.857"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="0.207" /&gt;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3856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DE4ABDB-8908-4005-8C0C-8328659E2A3B}"/>
              </a:ext>
            </a:extLst>
          </p:cNvPr>
          <p:cNvSpPr txBox="1"/>
          <p:nvPr/>
        </p:nvSpPr>
        <p:spPr>
          <a:xfrm>
            <a:off x="127000" y="0"/>
            <a:ext cx="901700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TextView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="@+id/textView4"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="157dp"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="68dp"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android:layout_marginTop</a:t>
            </a:r>
            <a:r>
              <a:rPr lang="en-US" dirty="0"/>
              <a:t>="68dp"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="@string/wickets"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="@color/Black"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="30sp"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app:layout_constraintEnd_toStartOf</a:t>
            </a:r>
            <a:r>
              <a:rPr lang="en-US" dirty="0"/>
              <a:t>="@+id/out"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="0.533"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app:layout_constraintTop_toBottomOf</a:t>
            </a:r>
            <a:r>
              <a:rPr lang="en-US" dirty="0"/>
              <a:t>="@+id/textView2" /&gt;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TextView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textView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="139dp"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="43dp"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="@string/balls"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="@color/Black"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="30sp"</a:t>
            </a:r>
          </a:p>
          <a:p>
            <a:r>
              <a:rPr lang="en-US" dirty="0"/>
              <a:t>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="0.897"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318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861862-CDF0-44F5-943E-050758328DE8}"/>
              </a:ext>
            </a:extLst>
          </p:cNvPr>
          <p:cNvSpPr txBox="1"/>
          <p:nvPr/>
        </p:nvSpPr>
        <p:spPr>
          <a:xfrm>
            <a:off x="0" y="0"/>
            <a:ext cx="91440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app:layout_constraintVertical_bias</a:t>
            </a:r>
            <a:r>
              <a:rPr lang="en-US" dirty="0"/>
              <a:t>="0.85" /&gt;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EditText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="@+id/over"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="143dp"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="65dp"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android:layout_marginStart</a:t>
            </a:r>
            <a:r>
              <a:rPr lang="en-US" dirty="0"/>
              <a:t>="244dp"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android:layout_marginLeft</a:t>
            </a:r>
            <a:r>
              <a:rPr lang="en-US" dirty="0"/>
              <a:t>="244dp"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android:layout_marginBottom</a:t>
            </a:r>
            <a:r>
              <a:rPr lang="en-US" dirty="0"/>
              <a:t>="16dp"</a:t>
            </a:r>
          </a:p>
          <a:p>
            <a:r>
              <a:rPr lang="en-US" dirty="0"/>
              <a:t>        </a:t>
            </a:r>
            <a:r>
              <a:rPr lang="en-US" dirty="0" err="1"/>
              <a:t>android:ems</a:t>
            </a:r>
            <a:r>
              <a:rPr lang="en-US" dirty="0"/>
              <a:t>="10"</a:t>
            </a:r>
          </a:p>
          <a:p>
            <a:r>
              <a:rPr lang="en-US" dirty="0"/>
              <a:t>        </a:t>
            </a:r>
            <a:r>
              <a:rPr lang="en-US" dirty="0" err="1"/>
              <a:t>android:inputType</a:t>
            </a:r>
            <a:r>
              <a:rPr lang="en-US" dirty="0"/>
              <a:t>="number"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="@string/_0"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DarkRed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="28sp"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android:textStyle</a:t>
            </a:r>
            <a:r>
              <a:rPr lang="en-US" dirty="0"/>
              <a:t>="bold"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 /&gt;</a:t>
            </a:r>
          </a:p>
          <a:p>
            <a:r>
              <a:rPr lang="en-US" dirty="0"/>
              <a:t>&lt;Button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="@+id/button2"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="OUT"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BlueViolet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="28sp"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942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83E7C6-874C-49B9-B6F6-A9E730F39959}"/>
              </a:ext>
            </a:extLst>
          </p:cNvPr>
          <p:cNvSpPr txBox="1"/>
          <p:nvPr/>
        </p:nvSpPr>
        <p:spPr>
          <a:xfrm>
            <a:off x="0" y="0"/>
            <a:ext cx="91440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="0.467"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="0.547" /&gt;</a:t>
            </a:r>
          </a:p>
          <a:p>
            <a:endParaRPr lang="en-US" dirty="0"/>
          </a:p>
          <a:p>
            <a:r>
              <a:rPr lang="en-US" dirty="0"/>
              <a:t>    &lt;Button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="@+id/convert"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="203dp"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="76dp"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="Convert In Overs"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="@color/Blue"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="20sp"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app:layout_constraintEnd_toStartOf</a:t>
            </a:r>
            <a:r>
              <a:rPr lang="en-US" dirty="0"/>
              <a:t>="@+id/</a:t>
            </a:r>
            <a:r>
              <a:rPr lang="en-US" dirty="0" err="1"/>
              <a:t>textView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="0.39"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app:layout_constraintTop_toBottomOf</a:t>
            </a:r>
            <a:r>
              <a:rPr lang="en-US" dirty="0"/>
              <a:t>="@+id/no"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="0.119" /&gt;</a:t>
            </a:r>
          </a:p>
          <a:p>
            <a:r>
              <a:rPr lang="en-US" dirty="0"/>
              <a:t> &lt;</a:t>
            </a:r>
            <a:r>
              <a:rPr lang="en-US" dirty="0" err="1"/>
              <a:t>EditText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</a:t>
            </a:r>
            <a:r>
              <a:rPr lang="en-US" dirty="0" err="1"/>
              <a:t>covertedresult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="141dp"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="63dp"</a:t>
            </a:r>
          </a:p>
          <a:p>
            <a:r>
              <a:rPr lang="en-US" dirty="0"/>
              <a:t>        </a:t>
            </a:r>
            <a:r>
              <a:rPr lang="en-US" dirty="0" err="1"/>
              <a:t>android:ems</a:t>
            </a:r>
            <a:r>
              <a:rPr lang="en-US" dirty="0"/>
              <a:t>="10"</a:t>
            </a:r>
          </a:p>
          <a:p>
            <a:r>
              <a:rPr lang="en-US" dirty="0"/>
              <a:t>        </a:t>
            </a:r>
            <a:r>
              <a:rPr lang="en-US" dirty="0" err="1"/>
              <a:t>android:inputType</a:t>
            </a:r>
            <a:r>
              <a:rPr lang="en-US" dirty="0"/>
              <a:t>="</a:t>
            </a:r>
            <a:r>
              <a:rPr lang="en-US" dirty="0" err="1"/>
              <a:t>textPersonName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2623885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EDCDE-0C68-4D81-90E7-5A59DE31D8C2}"/>
              </a:ext>
            </a:extLst>
          </p:cNvPr>
          <p:cNvSpPr txBox="1"/>
          <p:nvPr/>
        </p:nvSpPr>
        <p:spPr>
          <a:xfrm>
            <a:off x="0" y="0"/>
            <a:ext cx="91440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android:text</a:t>
            </a:r>
            <a:r>
              <a:rPr lang="en-US" dirty="0"/>
              <a:t>="0"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DarkRed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="25sp"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app:layout_constraintEnd_toStartOf</a:t>
            </a:r>
            <a:r>
              <a:rPr lang="en-US" dirty="0"/>
              <a:t>="@+id/over"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="0.339"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="0.962" /&gt;</a:t>
            </a:r>
          </a:p>
          <a:p>
            <a:endParaRPr lang="en-US" dirty="0"/>
          </a:p>
          <a:p>
            <a:r>
              <a:rPr lang="en-US" dirty="0"/>
              <a:t>    &lt;</a:t>
            </a:r>
            <a:r>
              <a:rPr lang="en-US" dirty="0" err="1"/>
              <a:t>EditText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="@+id/extra"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="100dp"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="78dp"</a:t>
            </a:r>
          </a:p>
          <a:p>
            <a:r>
              <a:rPr lang="en-US" dirty="0"/>
              <a:t>        </a:t>
            </a:r>
            <a:r>
              <a:rPr lang="en-US" dirty="0" err="1"/>
              <a:t>android:ems</a:t>
            </a:r>
            <a:r>
              <a:rPr lang="en-US" dirty="0"/>
              <a:t>="10"</a:t>
            </a:r>
          </a:p>
          <a:p>
            <a:r>
              <a:rPr lang="en-US" dirty="0"/>
              <a:t>        </a:t>
            </a:r>
            <a:r>
              <a:rPr lang="en-US" dirty="0" err="1"/>
              <a:t>android:inputType</a:t>
            </a:r>
            <a:r>
              <a:rPr lang="en-US" dirty="0"/>
              <a:t>="</a:t>
            </a:r>
            <a:r>
              <a:rPr lang="en-US" dirty="0" err="1"/>
              <a:t>textPersonName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="@string/_0"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DarkGoldenrod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="15sp"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android:textStyle</a:t>
            </a:r>
            <a:r>
              <a:rPr lang="en-US" dirty="0"/>
              <a:t>="bold"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="@+id/over"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="0.935"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9027211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891875-C94F-42BD-AA87-9FDBC58731A2}"/>
              </a:ext>
            </a:extLst>
          </p:cNvPr>
          <p:cNvSpPr txBox="1"/>
          <p:nvPr/>
        </p:nvSpPr>
        <p:spPr>
          <a:xfrm>
            <a:off x="101600" y="1"/>
            <a:ext cx="90424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app:layout_constraintVertical_bias</a:t>
            </a:r>
            <a:r>
              <a:rPr lang="en-US" dirty="0"/>
              <a:t>="0.78" /&gt;</a:t>
            </a:r>
          </a:p>
          <a:p>
            <a:endParaRPr lang="en-US" dirty="0"/>
          </a:p>
          <a:p>
            <a:r>
              <a:rPr lang="en-US" dirty="0"/>
              <a:t>    &lt;Button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="@+id/button3"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="Extras"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android:textStyle</a:t>
            </a:r>
            <a:r>
              <a:rPr lang="en-US" dirty="0"/>
              <a:t>="bold"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app:layout_constraintHorizontal_bias</a:t>
            </a:r>
            <a:r>
              <a:rPr lang="en-US" dirty="0"/>
              <a:t>="0.913"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app:layout_constraintVertical_bias</a:t>
            </a:r>
            <a:r>
              <a:rPr lang="en-US" dirty="0"/>
              <a:t>="0.669" /&gt;</a:t>
            </a:r>
          </a:p>
          <a:p>
            <a:r>
              <a:rPr lang="en-US" dirty="0"/>
              <a:t>&lt;/</a:t>
            </a:r>
            <a:r>
              <a:rPr lang="en-US" dirty="0" err="1"/>
              <a:t>androidx.constraintlayout.widget.ConstraintLayout</a:t>
            </a:r>
            <a:r>
              <a:rPr lang="en-US" dirty="0"/>
              <a:t>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37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51709"/>
            <a:ext cx="10515600" cy="49022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b="1" i="0" dirty="0">
                <a:solidFill>
                  <a:srgbClr val="0D0D0D"/>
                </a:solidFill>
                <a:effectLst/>
                <a:latin typeface="Söhne"/>
              </a:rPr>
              <a:t>Customizable Snack Packs:  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Create your own snack packs by selecting  from a diverse range of snacks.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D0D0D"/>
                </a:solidFill>
                <a:latin typeface="Söhne"/>
              </a:rPr>
              <a:t>Personalized Recommendations:  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AI-driven suggestions based on past orders and preferences.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i="0" dirty="0">
                <a:solidFill>
                  <a:srgbClr val="0D0D0D"/>
                </a:solidFill>
                <a:effectLst/>
                <a:latin typeface="Söhne"/>
              </a:rPr>
              <a:t>Subscription Plants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:  Flexible plans for regular snack </a:t>
            </a:r>
            <a:r>
              <a:rPr lang="en-US" sz="1600" b="0" i="0" dirty="0" err="1">
                <a:solidFill>
                  <a:srgbClr val="0D0D0D"/>
                </a:solidFill>
                <a:effectLst/>
                <a:latin typeface="Söhne"/>
              </a:rPr>
              <a:t>deliveries,customizable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 in frequency and contents.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D0D0D"/>
                </a:solidFill>
                <a:latin typeface="Söhne"/>
              </a:rPr>
              <a:t>Real-Time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 </a:t>
            </a:r>
            <a:r>
              <a:rPr lang="en-US" sz="1600" b="1" dirty="0">
                <a:solidFill>
                  <a:srgbClr val="0D0D0D"/>
                </a:solidFill>
                <a:latin typeface="Söhne"/>
              </a:rPr>
              <a:t>Tracking:  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Track your order from preparation to delivery.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i="0" dirty="0">
                <a:solidFill>
                  <a:srgbClr val="0D0D0D"/>
                </a:solidFill>
                <a:effectLst/>
                <a:latin typeface="Söhne"/>
              </a:rPr>
              <a:t>Dietary Filters: 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Options for gluten-free, vegan, </a:t>
            </a:r>
            <a:r>
              <a:rPr lang="en-US" sz="1600" b="0" i="0" dirty="0" err="1">
                <a:solidFill>
                  <a:srgbClr val="0D0D0D"/>
                </a:solidFill>
                <a:effectLst/>
                <a:latin typeface="Söhne"/>
              </a:rPr>
              <a:t>keto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 and more.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D0D0D"/>
                </a:solidFill>
                <a:latin typeface="Söhne"/>
              </a:rPr>
              <a:t>Exclusive Deals and Rewards: 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Enjoy discounts, loyalty </a:t>
            </a:r>
            <a:r>
              <a:rPr lang="en-US" sz="1600" dirty="0" err="1">
                <a:solidFill>
                  <a:srgbClr val="0D0D0D"/>
                </a:solidFill>
                <a:latin typeface="Söhne"/>
              </a:rPr>
              <a:t>rewards,and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 special offers.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i="0" dirty="0">
                <a:solidFill>
                  <a:srgbClr val="0D0D0D"/>
                </a:solidFill>
                <a:effectLst/>
                <a:latin typeface="Söhne"/>
              </a:rPr>
              <a:t>User Reviews and Ratings: 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Read reviews and ratings from other users.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D0D0D"/>
                </a:solidFill>
                <a:latin typeface="Söhne"/>
              </a:rPr>
              <a:t>Secure Payments: 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Multiple payment options with secure transactions.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i="0" dirty="0">
                <a:solidFill>
                  <a:srgbClr val="0D0D0D"/>
                </a:solidFill>
                <a:effectLst/>
                <a:latin typeface="Söhne"/>
              </a:rPr>
              <a:t>Intuitive Interface: 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User-friendly design for easy browsing and ordering.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D0D0D"/>
                </a:solidFill>
                <a:latin typeface="Söhne"/>
              </a:rPr>
              <a:t>Quick Reordering: 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Easily reorder your favorite snacks.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i="0" dirty="0">
                <a:solidFill>
                  <a:srgbClr val="0D0D0D"/>
                </a:solidFill>
                <a:effectLst/>
                <a:latin typeface="Söhne"/>
              </a:rPr>
              <a:t>Target Audience: 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Ideal for busy professionals, students, health-conscious individuals and snack lovers.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D0D0D"/>
                </a:solidFill>
                <a:latin typeface="Söhne"/>
              </a:rPr>
              <a:t>Technology Stack: 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Built with React Native, Node.js, Express, </a:t>
            </a:r>
            <a:r>
              <a:rPr lang="en-US" sz="1600" dirty="0" err="1">
                <a:solidFill>
                  <a:srgbClr val="0D0D0D"/>
                </a:solidFill>
                <a:latin typeface="Söhne"/>
              </a:rPr>
              <a:t>MongoDB,and</a:t>
            </a:r>
            <a:r>
              <a:rPr lang="en-US" sz="1600" dirty="0">
                <a:solidFill>
                  <a:srgbClr val="0D0D0D"/>
                </a:solidFill>
                <a:latin typeface="Söhne"/>
              </a:rPr>
              <a:t> AI integration.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800" b="0" i="0" dirty="0">
              <a:solidFill>
                <a:srgbClr val="0D0D0D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EB25F-6A60-4B44-AA73-D15C07F3DA5C}"/>
              </a:ext>
            </a:extLst>
          </p:cNvPr>
          <p:cNvSpPr txBox="1"/>
          <p:nvPr/>
        </p:nvSpPr>
        <p:spPr>
          <a:xfrm>
            <a:off x="342900" y="406400"/>
            <a:ext cx="1022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OUTPUT:</a:t>
            </a:r>
          </a:p>
        </p:txBody>
      </p:sp>
      <p:sp>
        <p:nvSpPr>
          <p:cNvPr id="3" name="AutoShape 2" descr="blob:https://web.whatsapp.com/f1fbf391-f4a5-4c3e-be48-80cacbec1b0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4" descr="blob:https://web.whatsapp.com/f1fbf391-f4a5-4c3e-be48-80cacbec1b00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406400"/>
            <a:ext cx="6567055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816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9564" y="346364"/>
            <a:ext cx="5444835" cy="651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165" y="498764"/>
            <a:ext cx="5999018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5631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WhatsApp Video 2024-11-17 at 7.02.01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0" y="-83130"/>
            <a:ext cx="50569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1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177800" y="139700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AFF03-6A38-4BBD-89E4-2096120AB820}"/>
              </a:ext>
            </a:extLst>
          </p:cNvPr>
          <p:cNvSpPr txBox="1"/>
          <p:nvPr/>
        </p:nvSpPr>
        <p:spPr>
          <a:xfrm>
            <a:off x="177800" y="601365"/>
            <a:ext cx="89662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package </a:t>
            </a:r>
            <a:r>
              <a:rPr lang="en-US" dirty="0" err="1"/>
              <a:t>com.example.cricketscorerecorder</a:t>
            </a:r>
            <a:r>
              <a:rPr lang="en-US" dirty="0"/>
              <a:t>;</a:t>
            </a:r>
          </a:p>
          <a:p>
            <a:r>
              <a:rPr lang="en-US" dirty="0"/>
              <a:t>import </a:t>
            </a:r>
            <a:r>
              <a:rPr lang="en-US" dirty="0" err="1"/>
              <a:t>androidx.appcompat.app.AppCompatActivity</a:t>
            </a:r>
            <a:r>
              <a:rPr lang="en-US" dirty="0"/>
              <a:t>;</a:t>
            </a:r>
          </a:p>
          <a:p>
            <a:r>
              <a:rPr lang="en-US" dirty="0"/>
              <a:t>import </a:t>
            </a:r>
            <a:r>
              <a:rPr lang="en-US" dirty="0" err="1"/>
              <a:t>android.content.Intent</a:t>
            </a:r>
            <a:r>
              <a:rPr lang="en-US" dirty="0"/>
              <a:t>;</a:t>
            </a:r>
          </a:p>
          <a:p>
            <a:r>
              <a:rPr lang="en-US" dirty="0"/>
              <a:t>import </a:t>
            </a:r>
            <a:r>
              <a:rPr lang="en-US" dirty="0" err="1"/>
              <a:t>android.os.Bundle</a:t>
            </a:r>
            <a:r>
              <a:rPr lang="en-US" dirty="0"/>
              <a:t>;</a:t>
            </a:r>
          </a:p>
          <a:p>
            <a:r>
              <a:rPr lang="en-US" dirty="0"/>
              <a:t>import </a:t>
            </a:r>
            <a:r>
              <a:rPr lang="en-US" dirty="0" err="1"/>
              <a:t>android.view.View</a:t>
            </a:r>
            <a:r>
              <a:rPr lang="en-US" dirty="0"/>
              <a:t>;</a:t>
            </a:r>
          </a:p>
          <a:p>
            <a:r>
              <a:rPr lang="en-US" dirty="0"/>
              <a:t>import </a:t>
            </a:r>
            <a:r>
              <a:rPr lang="en-US" dirty="0" err="1"/>
              <a:t>android.widget.Button</a:t>
            </a:r>
            <a:r>
              <a:rPr lang="en-US" dirty="0"/>
              <a:t>;</a:t>
            </a:r>
          </a:p>
          <a:p>
            <a:r>
              <a:rPr lang="en-US" dirty="0"/>
              <a:t>import </a:t>
            </a:r>
            <a:r>
              <a:rPr lang="en-US" dirty="0" err="1"/>
              <a:t>android.widget.EditText</a:t>
            </a:r>
            <a:r>
              <a:rPr lang="en-US" dirty="0"/>
              <a:t>;</a:t>
            </a:r>
          </a:p>
          <a:p>
            <a:r>
              <a:rPr lang="en-US" dirty="0"/>
              <a:t>public class </a:t>
            </a:r>
            <a:r>
              <a:rPr lang="en-US" dirty="0" err="1"/>
              <a:t>MainActivity</a:t>
            </a:r>
            <a:r>
              <a:rPr lang="en-US" dirty="0"/>
              <a:t> extends </a:t>
            </a:r>
            <a:r>
              <a:rPr lang="en-US" dirty="0" err="1"/>
              <a:t>AppCompatActivity</a:t>
            </a:r>
            <a:r>
              <a:rPr lang="en-US" dirty="0"/>
              <a:t> {</a:t>
            </a:r>
          </a:p>
          <a:p>
            <a:r>
              <a:rPr lang="en-US" dirty="0"/>
              <a:t>    Button one, two, three, four, six, wide, no, out;</a:t>
            </a:r>
          </a:p>
          <a:p>
            <a:r>
              <a:rPr lang="en-US" dirty="0"/>
              <a:t>    Button convert;</a:t>
            </a:r>
          </a:p>
          <a:p>
            <a:r>
              <a:rPr lang="en-US" dirty="0"/>
              <a:t>    </a:t>
            </a:r>
            <a:r>
              <a:rPr lang="en-US" dirty="0" err="1"/>
              <a:t>EditText</a:t>
            </a:r>
            <a:r>
              <a:rPr lang="en-US" dirty="0"/>
              <a:t> </a:t>
            </a:r>
            <a:r>
              <a:rPr lang="en-US" dirty="0" err="1"/>
              <a:t>resultconvert</a:t>
            </a:r>
            <a:r>
              <a:rPr lang="en-US" dirty="0"/>
              <a:t>;</a:t>
            </a:r>
          </a:p>
          <a:p>
            <a:r>
              <a:rPr lang="en-US" dirty="0"/>
              <a:t>    int runs = 0, wickets=0, balls=0;</a:t>
            </a:r>
          </a:p>
          <a:p>
            <a:r>
              <a:rPr lang="en-US" dirty="0"/>
              <a:t> double overs=0.0;</a:t>
            </a:r>
          </a:p>
          <a:p>
            <a:r>
              <a:rPr lang="en-US" dirty="0"/>
              <a:t>    </a:t>
            </a:r>
            <a:r>
              <a:rPr lang="en-US" dirty="0" err="1"/>
              <a:t>EditText</a:t>
            </a:r>
            <a:r>
              <a:rPr lang="en-US" dirty="0"/>
              <a:t> run, wicket, over;</a:t>
            </a:r>
          </a:p>
          <a:p>
            <a:r>
              <a:rPr lang="en-US" dirty="0"/>
              <a:t>    Button Extra;</a:t>
            </a:r>
          </a:p>
          <a:p>
            <a:r>
              <a:rPr lang="en-US" dirty="0"/>
              <a:t>    </a:t>
            </a:r>
            <a:r>
              <a:rPr lang="en-US" dirty="0" err="1"/>
              <a:t>EditText</a:t>
            </a:r>
            <a:r>
              <a:rPr lang="en-US" dirty="0"/>
              <a:t> </a:t>
            </a:r>
            <a:r>
              <a:rPr lang="en-US" dirty="0" err="1"/>
              <a:t>exruns</a:t>
            </a:r>
            <a:r>
              <a:rPr lang="en-US" dirty="0"/>
              <a:t>;</a:t>
            </a:r>
          </a:p>
          <a:p>
            <a:r>
              <a:rPr lang="en-US" dirty="0"/>
              <a:t>    @Override</a:t>
            </a:r>
          </a:p>
          <a:p>
            <a:r>
              <a:rPr lang="en-US" dirty="0"/>
              <a:t>    protected void </a:t>
            </a:r>
            <a:r>
              <a:rPr lang="en-US" dirty="0" err="1"/>
              <a:t>onCreate</a:t>
            </a:r>
            <a:r>
              <a:rPr lang="en-US" dirty="0"/>
              <a:t>(Bundle </a:t>
            </a:r>
            <a:r>
              <a:rPr lang="en-US" dirty="0" err="1"/>
              <a:t>savedInstanceState</a:t>
            </a:r>
            <a:r>
              <a:rPr lang="en-US" dirty="0"/>
              <a:t>) {</a:t>
            </a:r>
          </a:p>
          <a:p>
            <a:r>
              <a:rPr lang="en-US" dirty="0"/>
              <a:t>        </a:t>
            </a:r>
            <a:r>
              <a:rPr lang="en-US" dirty="0" err="1"/>
              <a:t>super.onCreate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setContentView</a:t>
            </a:r>
            <a:r>
              <a:rPr lang="en-US" dirty="0"/>
              <a:t>(</a:t>
            </a:r>
            <a:r>
              <a:rPr lang="en-US" dirty="0" err="1"/>
              <a:t>R.layout.activity_main</a:t>
            </a:r>
            <a:r>
              <a:rPr lang="en-US" dirty="0"/>
              <a:t>);</a:t>
            </a:r>
          </a:p>
          <a:p>
            <a:r>
              <a:rPr lang="en-US" dirty="0"/>
              <a:t>        run = (</a:t>
            </a:r>
            <a:r>
              <a:rPr lang="en-US" dirty="0" err="1"/>
              <a:t>EditText</a:t>
            </a:r>
            <a:r>
              <a:rPr lang="en-US" dirty="0"/>
              <a:t>)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R.id.runs</a:t>
            </a:r>
            <a:r>
              <a:rPr lang="en-US" dirty="0"/>
              <a:t>);</a:t>
            </a:r>
          </a:p>
          <a:p>
            <a:r>
              <a:rPr lang="en-US" dirty="0"/>
              <a:t>        wicket = (</a:t>
            </a:r>
            <a:r>
              <a:rPr lang="en-US" dirty="0" err="1"/>
              <a:t>EditText</a:t>
            </a:r>
            <a:r>
              <a:rPr lang="en-US" dirty="0"/>
              <a:t>) 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R.id.out</a:t>
            </a:r>
            <a:r>
              <a:rPr 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9CFC3-497C-4E5F-9E30-95F69F18FF1D}"/>
              </a:ext>
            </a:extLst>
          </p:cNvPr>
          <p:cNvSpPr txBox="1"/>
          <p:nvPr/>
        </p:nvSpPr>
        <p:spPr>
          <a:xfrm>
            <a:off x="139700" y="1"/>
            <a:ext cx="900430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over = (</a:t>
            </a:r>
            <a:r>
              <a:rPr lang="en-US" dirty="0" err="1"/>
              <a:t>EditText</a:t>
            </a:r>
            <a:r>
              <a:rPr lang="en-US" dirty="0"/>
              <a:t>)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R.id.over</a:t>
            </a:r>
            <a:r>
              <a:rPr lang="en-US" dirty="0"/>
              <a:t>);</a:t>
            </a:r>
          </a:p>
          <a:p>
            <a:r>
              <a:rPr lang="en-US" dirty="0"/>
              <a:t>        one = (Button)</a:t>
            </a:r>
            <a:r>
              <a:rPr lang="en-US" dirty="0" err="1"/>
              <a:t>findViewById</a:t>
            </a:r>
            <a:r>
              <a:rPr lang="en-US" dirty="0"/>
              <a:t>(R.id.one);</a:t>
            </a:r>
          </a:p>
          <a:p>
            <a:r>
              <a:rPr lang="en-US" dirty="0"/>
              <a:t>        two = (Button)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R.id.two</a:t>
            </a:r>
            <a:r>
              <a:rPr lang="en-US" dirty="0"/>
              <a:t>);</a:t>
            </a:r>
          </a:p>
          <a:p>
            <a:r>
              <a:rPr lang="en-US" dirty="0"/>
              <a:t>        three = (Button)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R.id.three</a:t>
            </a:r>
            <a:r>
              <a:rPr lang="en-US" dirty="0"/>
              <a:t>);</a:t>
            </a:r>
          </a:p>
          <a:p>
            <a:r>
              <a:rPr lang="en-US" dirty="0"/>
              <a:t>        four = (Button)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R.id.four</a:t>
            </a:r>
            <a:r>
              <a:rPr lang="en-US" dirty="0"/>
              <a:t>);</a:t>
            </a:r>
          </a:p>
          <a:p>
            <a:r>
              <a:rPr lang="en-US" dirty="0"/>
              <a:t>        six = (Button)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R.id.six</a:t>
            </a:r>
            <a:r>
              <a:rPr lang="en-US" dirty="0"/>
              <a:t>);</a:t>
            </a:r>
          </a:p>
          <a:p>
            <a:r>
              <a:rPr lang="en-US" dirty="0"/>
              <a:t>        wide = (Button)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R.id.wide</a:t>
            </a:r>
            <a:r>
              <a:rPr lang="en-US" dirty="0"/>
              <a:t>);</a:t>
            </a:r>
          </a:p>
          <a:p>
            <a:r>
              <a:rPr lang="en-US" dirty="0"/>
              <a:t>        no = (Button)</a:t>
            </a:r>
            <a:r>
              <a:rPr lang="en-US" dirty="0" err="1"/>
              <a:t>findViewById</a:t>
            </a:r>
            <a:r>
              <a:rPr lang="en-US" dirty="0"/>
              <a:t>(R.id.no);</a:t>
            </a:r>
          </a:p>
          <a:p>
            <a:r>
              <a:rPr lang="en-US" dirty="0"/>
              <a:t>        out = (Button)</a:t>
            </a:r>
            <a:r>
              <a:rPr lang="en-US" dirty="0" err="1"/>
              <a:t>findViewById</a:t>
            </a:r>
            <a:r>
              <a:rPr lang="en-US" dirty="0"/>
              <a:t>(R.id.button2);</a:t>
            </a:r>
          </a:p>
          <a:p>
            <a:r>
              <a:rPr lang="en-US" dirty="0"/>
              <a:t>        convert = (Button)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R.id.convert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resultconvert</a:t>
            </a:r>
            <a:r>
              <a:rPr lang="en-US" dirty="0"/>
              <a:t> = (</a:t>
            </a:r>
            <a:r>
              <a:rPr lang="en-US" dirty="0" err="1"/>
              <a:t>EditText</a:t>
            </a:r>
            <a:r>
              <a:rPr lang="en-US" dirty="0"/>
              <a:t>)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R.id.covertedresult</a:t>
            </a:r>
            <a:r>
              <a:rPr lang="en-US" dirty="0"/>
              <a:t>);</a:t>
            </a:r>
          </a:p>
          <a:p>
            <a:r>
              <a:rPr lang="en-US" dirty="0"/>
              <a:t>        Extra = (Button)</a:t>
            </a:r>
            <a:r>
              <a:rPr lang="en-US" dirty="0" err="1"/>
              <a:t>findViewById</a:t>
            </a:r>
            <a:r>
              <a:rPr lang="en-US" dirty="0"/>
              <a:t>(R.id.button3);</a:t>
            </a:r>
          </a:p>
          <a:p>
            <a:r>
              <a:rPr lang="en-US" dirty="0"/>
              <a:t>        </a:t>
            </a:r>
            <a:r>
              <a:rPr lang="en-US" dirty="0" err="1"/>
              <a:t>exruns</a:t>
            </a:r>
            <a:r>
              <a:rPr lang="en-US" dirty="0"/>
              <a:t> = (</a:t>
            </a:r>
            <a:r>
              <a:rPr lang="en-US" dirty="0" err="1"/>
              <a:t>EditText</a:t>
            </a:r>
            <a:r>
              <a:rPr lang="en-US" dirty="0"/>
              <a:t>)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R.id.extra</a:t>
            </a:r>
            <a:r>
              <a:rPr lang="en-US" dirty="0"/>
              <a:t>);</a:t>
            </a:r>
          </a:p>
          <a:p>
            <a:r>
              <a:rPr lang="en-US" dirty="0"/>
              <a:t>        </a:t>
            </a:r>
            <a:r>
              <a:rPr lang="en-US" dirty="0" err="1"/>
              <a:t>one.setOnClickListener</a:t>
            </a:r>
            <a:r>
              <a:rPr lang="en-US" dirty="0"/>
              <a:t>(new </a:t>
            </a:r>
            <a:r>
              <a:rPr lang="en-US" dirty="0" err="1"/>
              <a:t>View.OnClickListener</a:t>
            </a:r>
            <a:r>
              <a:rPr lang="en-US" dirty="0"/>
              <a:t>() {</a:t>
            </a:r>
          </a:p>
          <a:p>
            <a:r>
              <a:rPr lang="en-US" dirty="0"/>
              <a:t>@Override</a:t>
            </a:r>
          </a:p>
          <a:p>
            <a:r>
              <a:rPr lang="en-US" dirty="0"/>
              <a:t>            public void </a:t>
            </a:r>
            <a:r>
              <a:rPr lang="en-US" dirty="0" err="1"/>
              <a:t>onClick</a:t>
            </a:r>
            <a:r>
              <a:rPr lang="en-US" dirty="0"/>
              <a:t>(View v) {</a:t>
            </a:r>
          </a:p>
          <a:p>
            <a:r>
              <a:rPr lang="en-US" dirty="0"/>
              <a:t>                runs = runs+1;</a:t>
            </a:r>
          </a:p>
          <a:p>
            <a:r>
              <a:rPr lang="en-US" dirty="0"/>
              <a:t>                </a:t>
            </a:r>
            <a:r>
              <a:rPr lang="en-US" dirty="0" err="1"/>
              <a:t>run.setText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(runs));</a:t>
            </a:r>
          </a:p>
          <a:p>
            <a:r>
              <a:rPr lang="en-US" dirty="0"/>
              <a:t>                balls=balls+1;</a:t>
            </a:r>
          </a:p>
          <a:p>
            <a:r>
              <a:rPr lang="en-US" dirty="0"/>
              <a:t>                </a:t>
            </a:r>
            <a:r>
              <a:rPr lang="en-US" dirty="0" err="1"/>
              <a:t>over.setText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(balls));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});</a:t>
            </a:r>
          </a:p>
          <a:p>
            <a:r>
              <a:rPr lang="en-US" dirty="0"/>
              <a:t> </a:t>
            </a:r>
            <a:r>
              <a:rPr lang="en-US" dirty="0" err="1"/>
              <a:t>two.setOnClickListener</a:t>
            </a:r>
            <a:r>
              <a:rPr lang="en-US" dirty="0"/>
              <a:t>(new </a:t>
            </a:r>
            <a:r>
              <a:rPr lang="en-US" dirty="0" err="1"/>
              <a:t>View.OnClickListener</a:t>
            </a:r>
            <a:r>
              <a:rPr lang="en-US" dirty="0"/>
              <a:t>() {</a:t>
            </a:r>
          </a:p>
          <a:p>
            <a:r>
              <a:rPr lang="en-US" dirty="0"/>
              <a:t>            @Override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CE4C01-3211-4A73-A3BA-D63EAFA7A91B}"/>
              </a:ext>
            </a:extLst>
          </p:cNvPr>
          <p:cNvSpPr txBox="1"/>
          <p:nvPr/>
        </p:nvSpPr>
        <p:spPr>
          <a:xfrm>
            <a:off x="127000" y="152400"/>
            <a:ext cx="9017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public void </a:t>
            </a:r>
            <a:r>
              <a:rPr lang="en-US" dirty="0" err="1"/>
              <a:t>onClick</a:t>
            </a:r>
            <a:r>
              <a:rPr lang="en-US" dirty="0"/>
              <a:t>(View v) {</a:t>
            </a:r>
          </a:p>
          <a:p>
            <a:r>
              <a:rPr lang="en-US" dirty="0"/>
              <a:t>                runs = runs+2;</a:t>
            </a:r>
          </a:p>
          <a:p>
            <a:r>
              <a:rPr lang="en-US" dirty="0"/>
              <a:t>                </a:t>
            </a:r>
            <a:r>
              <a:rPr lang="en-US" dirty="0" err="1"/>
              <a:t>run.setText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(runs));</a:t>
            </a:r>
          </a:p>
          <a:p>
            <a:r>
              <a:rPr lang="en-US" dirty="0"/>
              <a:t>                balls = balls+1;</a:t>
            </a:r>
          </a:p>
          <a:p>
            <a:r>
              <a:rPr lang="en-US" dirty="0" err="1"/>
              <a:t>over.setText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(balls));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});</a:t>
            </a:r>
          </a:p>
          <a:p>
            <a:r>
              <a:rPr lang="en-US" dirty="0"/>
              <a:t>        </a:t>
            </a:r>
            <a:r>
              <a:rPr lang="en-US" dirty="0" err="1"/>
              <a:t>three.setOnClickListener</a:t>
            </a:r>
            <a:r>
              <a:rPr lang="en-US" dirty="0"/>
              <a:t>(new </a:t>
            </a:r>
            <a:r>
              <a:rPr lang="en-US" dirty="0" err="1"/>
              <a:t>View.OnClickListener</a:t>
            </a:r>
            <a:r>
              <a:rPr lang="en-US" dirty="0"/>
              <a:t>() {</a:t>
            </a:r>
          </a:p>
          <a:p>
            <a:r>
              <a:rPr lang="en-US" dirty="0"/>
              <a:t>            @Override</a:t>
            </a:r>
          </a:p>
          <a:p>
            <a:r>
              <a:rPr lang="en-US" dirty="0"/>
              <a:t>            public void </a:t>
            </a:r>
            <a:r>
              <a:rPr lang="en-US" dirty="0" err="1"/>
              <a:t>onClick</a:t>
            </a:r>
            <a:r>
              <a:rPr lang="en-US" dirty="0"/>
              <a:t>(View v) {</a:t>
            </a:r>
          </a:p>
          <a:p>
            <a:r>
              <a:rPr lang="en-US" dirty="0"/>
              <a:t>                runs = runs+3;</a:t>
            </a:r>
          </a:p>
          <a:p>
            <a:r>
              <a:rPr lang="en-US" dirty="0"/>
              <a:t>                </a:t>
            </a:r>
            <a:r>
              <a:rPr lang="en-US" dirty="0" err="1"/>
              <a:t>run.setText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(runs));</a:t>
            </a:r>
          </a:p>
          <a:p>
            <a:r>
              <a:rPr lang="en-US" dirty="0"/>
              <a:t>                balls = balls+1;</a:t>
            </a:r>
          </a:p>
          <a:p>
            <a:r>
              <a:rPr lang="en-US" dirty="0"/>
              <a:t>                </a:t>
            </a:r>
            <a:r>
              <a:rPr lang="en-US" dirty="0" err="1"/>
              <a:t>over.setText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(balls));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});</a:t>
            </a:r>
          </a:p>
          <a:p>
            <a:r>
              <a:rPr lang="en-US" dirty="0"/>
              <a:t>        </a:t>
            </a:r>
            <a:r>
              <a:rPr lang="en-US" dirty="0" err="1"/>
              <a:t>four.setOnClickListener</a:t>
            </a:r>
            <a:r>
              <a:rPr lang="en-US" dirty="0"/>
              <a:t>(new </a:t>
            </a:r>
            <a:r>
              <a:rPr lang="en-US" dirty="0" err="1"/>
              <a:t>View.OnClickListener</a:t>
            </a:r>
            <a:r>
              <a:rPr lang="en-US" dirty="0"/>
              <a:t>() {</a:t>
            </a:r>
          </a:p>
          <a:p>
            <a:r>
              <a:rPr lang="en-US" dirty="0"/>
              <a:t>            @Override</a:t>
            </a:r>
          </a:p>
          <a:p>
            <a:r>
              <a:rPr lang="en-US" dirty="0"/>
              <a:t>            public void </a:t>
            </a:r>
            <a:r>
              <a:rPr lang="en-US" dirty="0" err="1"/>
              <a:t>onClick</a:t>
            </a:r>
            <a:r>
              <a:rPr lang="en-US" dirty="0"/>
              <a:t>(View v) {</a:t>
            </a:r>
          </a:p>
          <a:p>
            <a:r>
              <a:rPr lang="en-US" dirty="0"/>
              <a:t>                runs = runs+4;</a:t>
            </a:r>
          </a:p>
          <a:p>
            <a:r>
              <a:rPr lang="en-US" dirty="0"/>
              <a:t>  </a:t>
            </a:r>
            <a:r>
              <a:rPr lang="en-US" dirty="0" err="1"/>
              <a:t>run.setText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(runs));</a:t>
            </a:r>
          </a:p>
          <a:p>
            <a:r>
              <a:rPr lang="en-US" dirty="0"/>
              <a:t>                balls = balls+1;</a:t>
            </a:r>
          </a:p>
          <a:p>
            <a:r>
              <a:rPr lang="en-US" dirty="0"/>
              <a:t>                </a:t>
            </a:r>
            <a:r>
              <a:rPr lang="en-US" dirty="0" err="1"/>
              <a:t>over.setText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(balls));</a:t>
            </a:r>
          </a:p>
          <a:p>
            <a:r>
              <a:rPr lang="en-US" dirty="0"/>
              <a:t>            }</a:t>
            </a:r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101600" y="0"/>
            <a:ext cx="90424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});</a:t>
            </a:r>
          </a:p>
          <a:p>
            <a:r>
              <a:rPr lang="en-US" dirty="0"/>
              <a:t>        </a:t>
            </a:r>
            <a:r>
              <a:rPr lang="en-US" dirty="0" err="1"/>
              <a:t>six.setOnClickListener</a:t>
            </a:r>
            <a:r>
              <a:rPr lang="en-US" dirty="0"/>
              <a:t>(new </a:t>
            </a:r>
            <a:r>
              <a:rPr lang="en-US" dirty="0" err="1"/>
              <a:t>View.OnClickListener</a:t>
            </a:r>
            <a:r>
              <a:rPr lang="en-US" dirty="0"/>
              <a:t>() {</a:t>
            </a:r>
          </a:p>
          <a:p>
            <a:r>
              <a:rPr lang="en-US" dirty="0"/>
              <a:t>            @Override</a:t>
            </a:r>
          </a:p>
          <a:p>
            <a:r>
              <a:rPr lang="en-US" dirty="0"/>
              <a:t>            public void </a:t>
            </a:r>
            <a:r>
              <a:rPr lang="en-US" dirty="0" err="1"/>
              <a:t>onClick</a:t>
            </a:r>
            <a:r>
              <a:rPr lang="en-US" dirty="0"/>
              <a:t>(View v) {</a:t>
            </a:r>
          </a:p>
          <a:p>
            <a:r>
              <a:rPr lang="en-US" dirty="0"/>
              <a:t>                runs = runs+6;</a:t>
            </a:r>
          </a:p>
          <a:p>
            <a:r>
              <a:rPr lang="en-US" dirty="0"/>
              <a:t>                </a:t>
            </a:r>
            <a:r>
              <a:rPr lang="en-US" dirty="0" err="1"/>
              <a:t>run.setText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(runs));</a:t>
            </a:r>
          </a:p>
          <a:p>
            <a:r>
              <a:rPr lang="en-US" dirty="0"/>
              <a:t>                balls = balls+1;</a:t>
            </a:r>
          </a:p>
          <a:p>
            <a:r>
              <a:rPr lang="en-US" dirty="0"/>
              <a:t>                </a:t>
            </a:r>
            <a:r>
              <a:rPr lang="en-US" dirty="0" err="1"/>
              <a:t>over.setText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(balls));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});</a:t>
            </a:r>
          </a:p>
          <a:p>
            <a:r>
              <a:rPr lang="en-US" dirty="0"/>
              <a:t>        </a:t>
            </a:r>
            <a:r>
              <a:rPr lang="en-US" dirty="0" err="1"/>
              <a:t>wide.setOnClickListener</a:t>
            </a:r>
            <a:r>
              <a:rPr lang="en-US" dirty="0"/>
              <a:t>(new </a:t>
            </a:r>
            <a:r>
              <a:rPr lang="en-US" dirty="0" err="1"/>
              <a:t>View.OnClickListener</a:t>
            </a:r>
            <a:r>
              <a:rPr lang="en-US" dirty="0"/>
              <a:t>() {</a:t>
            </a:r>
          </a:p>
          <a:p>
            <a:r>
              <a:rPr lang="en-US" dirty="0"/>
              <a:t>            @Override</a:t>
            </a:r>
          </a:p>
          <a:p>
            <a:r>
              <a:rPr lang="en-US" dirty="0"/>
              <a:t>            public void </a:t>
            </a:r>
            <a:r>
              <a:rPr lang="en-US" dirty="0" err="1"/>
              <a:t>onClick</a:t>
            </a:r>
            <a:r>
              <a:rPr lang="en-US" dirty="0"/>
              <a:t>(View v) {</a:t>
            </a:r>
          </a:p>
          <a:p>
            <a:r>
              <a:rPr lang="en-US" dirty="0"/>
              <a:t>                runs = runs+1;</a:t>
            </a:r>
          </a:p>
          <a:p>
            <a:r>
              <a:rPr lang="en-US" dirty="0"/>
              <a:t>                </a:t>
            </a:r>
            <a:r>
              <a:rPr lang="en-US" dirty="0" err="1"/>
              <a:t>run.setText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(runs));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});</a:t>
            </a:r>
          </a:p>
          <a:p>
            <a:r>
              <a:rPr lang="en-US" dirty="0"/>
              <a:t>        </a:t>
            </a:r>
            <a:r>
              <a:rPr lang="en-US" dirty="0" err="1"/>
              <a:t>no.setOnClickListener</a:t>
            </a:r>
            <a:r>
              <a:rPr lang="en-US" dirty="0"/>
              <a:t>(new </a:t>
            </a:r>
            <a:r>
              <a:rPr lang="en-US" dirty="0" err="1"/>
              <a:t>View.OnClickListener</a:t>
            </a:r>
            <a:r>
              <a:rPr lang="en-US" dirty="0"/>
              <a:t>() {</a:t>
            </a:r>
          </a:p>
          <a:p>
            <a:r>
              <a:rPr lang="en-US" dirty="0"/>
              <a:t>            @Override</a:t>
            </a:r>
          </a:p>
          <a:p>
            <a:r>
              <a:rPr lang="en-US" dirty="0"/>
              <a:t>            public void </a:t>
            </a:r>
            <a:r>
              <a:rPr lang="en-US" dirty="0" err="1"/>
              <a:t>onClick</a:t>
            </a:r>
            <a:r>
              <a:rPr lang="en-US" dirty="0"/>
              <a:t>(View v) {</a:t>
            </a:r>
          </a:p>
          <a:p>
            <a:endParaRPr lang="en-US" dirty="0"/>
          </a:p>
          <a:p>
            <a:r>
              <a:rPr lang="en-US" dirty="0"/>
              <a:t>                runs = runs+1;</a:t>
            </a:r>
          </a:p>
          <a:p>
            <a:r>
              <a:rPr lang="en-US" dirty="0"/>
              <a:t>                </a:t>
            </a:r>
            <a:r>
              <a:rPr lang="en-US" dirty="0" err="1"/>
              <a:t>run.setText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(runs));</a:t>
            </a:r>
          </a:p>
          <a:p>
            <a:r>
              <a:rPr lang="en-US" dirty="0"/>
              <a:t> }</a:t>
            </a:r>
          </a:p>
          <a:p>
            <a:r>
              <a:rPr lang="en-US" dirty="0"/>
              <a:t>       });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9E2A31-04A7-41D0-8A7B-A87EE7FD3A82}"/>
              </a:ext>
            </a:extLst>
          </p:cNvPr>
          <p:cNvSpPr txBox="1"/>
          <p:nvPr/>
        </p:nvSpPr>
        <p:spPr>
          <a:xfrm>
            <a:off x="0" y="1"/>
            <a:ext cx="91440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out.setOnClickListener</a:t>
            </a:r>
            <a:r>
              <a:rPr lang="en-US" dirty="0"/>
              <a:t>(new </a:t>
            </a:r>
            <a:r>
              <a:rPr lang="en-US" dirty="0" err="1"/>
              <a:t>View.OnClickListener</a:t>
            </a:r>
            <a:r>
              <a:rPr lang="en-US" dirty="0"/>
              <a:t>() {</a:t>
            </a:r>
          </a:p>
          <a:p>
            <a:r>
              <a:rPr lang="en-US" dirty="0"/>
              <a:t>            @Override</a:t>
            </a:r>
          </a:p>
          <a:p>
            <a:r>
              <a:rPr lang="en-US" dirty="0"/>
              <a:t>            public void </a:t>
            </a:r>
            <a:r>
              <a:rPr lang="en-US" dirty="0" err="1"/>
              <a:t>onClick</a:t>
            </a:r>
            <a:r>
              <a:rPr lang="en-US" dirty="0"/>
              <a:t>(View v) {</a:t>
            </a:r>
          </a:p>
          <a:p>
            <a:r>
              <a:rPr lang="en-US" dirty="0"/>
              <a:t>                wickets = wickets+1;</a:t>
            </a:r>
          </a:p>
          <a:p>
            <a:r>
              <a:rPr lang="en-US" dirty="0"/>
              <a:t>                </a:t>
            </a:r>
            <a:r>
              <a:rPr lang="en-US" dirty="0" err="1"/>
              <a:t>wicket.setText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(wickets));</a:t>
            </a:r>
          </a:p>
          <a:p>
            <a:r>
              <a:rPr lang="en-US" dirty="0"/>
              <a:t>                balls = balls+1;</a:t>
            </a:r>
          </a:p>
          <a:p>
            <a:r>
              <a:rPr lang="en-US" dirty="0"/>
              <a:t>                </a:t>
            </a:r>
            <a:r>
              <a:rPr lang="en-US" dirty="0" err="1"/>
              <a:t>over.setText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(balls));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});</a:t>
            </a:r>
          </a:p>
          <a:p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convert.setOnClickListener</a:t>
            </a:r>
            <a:r>
              <a:rPr lang="en-US" dirty="0"/>
              <a:t>(new </a:t>
            </a:r>
            <a:r>
              <a:rPr lang="en-US" dirty="0" err="1"/>
              <a:t>View.OnClickListener</a:t>
            </a:r>
            <a:r>
              <a:rPr lang="en-US" dirty="0"/>
              <a:t>() {</a:t>
            </a:r>
          </a:p>
          <a:p>
            <a:r>
              <a:rPr lang="en-US" dirty="0"/>
              <a:t>            @Override</a:t>
            </a:r>
          </a:p>
          <a:p>
            <a:r>
              <a:rPr lang="en-US" dirty="0"/>
              <a:t>            public void </a:t>
            </a:r>
            <a:r>
              <a:rPr lang="en-US" dirty="0" err="1"/>
              <a:t>onClick</a:t>
            </a:r>
            <a:r>
              <a:rPr lang="en-US" dirty="0"/>
              <a:t>(View v) {</a:t>
            </a:r>
          </a:p>
          <a:p>
            <a:r>
              <a:rPr lang="en-US" dirty="0"/>
              <a:t>                String no=</a:t>
            </a:r>
            <a:r>
              <a:rPr lang="en-US" dirty="0" err="1"/>
              <a:t>over.getText</a:t>
            </a:r>
            <a:r>
              <a:rPr lang="en-US" dirty="0"/>
              <a:t>().</a:t>
            </a:r>
            <a:r>
              <a:rPr lang="en-US" dirty="0" err="1"/>
              <a:t>toString</a:t>
            </a:r>
            <a:r>
              <a:rPr lang="en-US" dirty="0"/>
              <a:t>();</a:t>
            </a:r>
          </a:p>
          <a:p>
            <a:r>
              <a:rPr lang="en-US" dirty="0"/>
              <a:t>                int a = </a:t>
            </a:r>
            <a:r>
              <a:rPr lang="en-US" dirty="0" err="1"/>
              <a:t>Integer.parseInt</a:t>
            </a:r>
            <a:r>
              <a:rPr lang="en-US" dirty="0"/>
              <a:t>(no);</a:t>
            </a:r>
          </a:p>
          <a:p>
            <a:r>
              <a:rPr lang="en-US" dirty="0"/>
              <a:t>                int rem = a%6;</a:t>
            </a:r>
          </a:p>
          <a:p>
            <a:r>
              <a:rPr lang="en-US" dirty="0"/>
              <a:t>                int quotient = a/6;</a:t>
            </a:r>
          </a:p>
          <a:p>
            <a:r>
              <a:rPr lang="en-US" dirty="0"/>
              <a:t>                </a:t>
            </a:r>
            <a:r>
              <a:rPr lang="en-US" dirty="0" err="1"/>
              <a:t>resultconvert.setText</a:t>
            </a:r>
            <a:r>
              <a:rPr lang="en-US" dirty="0"/>
              <a:t>((quotient+"."+rem));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});</a:t>
            </a:r>
          </a:p>
          <a:p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Extra.setOnClickListener</a:t>
            </a:r>
            <a:r>
              <a:rPr lang="en-US" dirty="0"/>
              <a:t>(new </a:t>
            </a:r>
            <a:r>
              <a:rPr lang="en-US" dirty="0" err="1"/>
              <a:t>View.OnClickListener</a:t>
            </a:r>
            <a:r>
              <a:rPr lang="en-US" dirty="0"/>
              <a:t>() {</a:t>
            </a:r>
          </a:p>
          <a:p>
            <a:r>
              <a:rPr lang="en-US" dirty="0"/>
              <a:t>            @Override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7568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F4B379-F690-48DC-ABC1-4211F0EECC2B}"/>
              </a:ext>
            </a:extLst>
          </p:cNvPr>
          <p:cNvSpPr txBox="1"/>
          <p:nvPr/>
        </p:nvSpPr>
        <p:spPr>
          <a:xfrm>
            <a:off x="101600" y="0"/>
            <a:ext cx="90424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public void </a:t>
            </a:r>
            <a:r>
              <a:rPr lang="en-US" dirty="0" err="1"/>
              <a:t>onClick</a:t>
            </a:r>
            <a:r>
              <a:rPr lang="en-US" dirty="0"/>
              <a:t>(View v) {</a:t>
            </a:r>
          </a:p>
          <a:p>
            <a:r>
              <a:rPr lang="en-US" dirty="0"/>
              <a:t>                String no = </a:t>
            </a:r>
            <a:r>
              <a:rPr lang="en-US" dirty="0" err="1"/>
              <a:t>exruns.getText</a:t>
            </a:r>
            <a:r>
              <a:rPr lang="en-US" dirty="0"/>
              <a:t>().</a:t>
            </a:r>
            <a:r>
              <a:rPr lang="en-US" dirty="0" err="1"/>
              <a:t>toString</a:t>
            </a:r>
            <a:r>
              <a:rPr lang="en-US" dirty="0"/>
              <a:t>();</a:t>
            </a:r>
          </a:p>
          <a:p>
            <a:r>
              <a:rPr lang="en-US" dirty="0"/>
              <a:t>                int zero =0;</a:t>
            </a:r>
          </a:p>
          <a:p>
            <a:r>
              <a:rPr lang="en-US" dirty="0"/>
              <a:t>                int a = </a:t>
            </a:r>
            <a:r>
              <a:rPr lang="en-US" dirty="0" err="1"/>
              <a:t>Integer.parseInt</a:t>
            </a:r>
            <a:r>
              <a:rPr lang="en-US" dirty="0"/>
              <a:t>(no);</a:t>
            </a:r>
          </a:p>
          <a:p>
            <a:r>
              <a:rPr lang="en-US" dirty="0"/>
              <a:t>                runs = </a:t>
            </a:r>
            <a:r>
              <a:rPr lang="en-US" dirty="0" err="1"/>
              <a:t>runs+a</a:t>
            </a:r>
            <a:r>
              <a:rPr lang="en-US" dirty="0"/>
              <a:t>;</a:t>
            </a:r>
          </a:p>
          <a:p>
            <a:r>
              <a:rPr lang="en-US" dirty="0"/>
              <a:t>                </a:t>
            </a:r>
            <a:r>
              <a:rPr lang="en-US" dirty="0" err="1"/>
              <a:t>run.setText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(runs));</a:t>
            </a:r>
          </a:p>
          <a:p>
            <a:r>
              <a:rPr lang="en-US" dirty="0"/>
              <a:t>                </a:t>
            </a:r>
            <a:r>
              <a:rPr lang="en-US" dirty="0" err="1"/>
              <a:t>exruns.setText</a:t>
            </a:r>
            <a:r>
              <a:rPr lang="en-US" dirty="0"/>
              <a:t>(</a:t>
            </a:r>
            <a:r>
              <a:rPr lang="en-US" dirty="0" err="1"/>
              <a:t>Integer.toString</a:t>
            </a:r>
            <a:r>
              <a:rPr lang="en-US" dirty="0"/>
              <a:t>(zero));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});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05D450-9245-43EC-B8C6-CCA59DCACC67}"/>
              </a:ext>
            </a:extLst>
          </p:cNvPr>
          <p:cNvSpPr txBox="1"/>
          <p:nvPr/>
        </p:nvSpPr>
        <p:spPr>
          <a:xfrm>
            <a:off x="241300" y="3429000"/>
            <a:ext cx="21948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Activity_main.xml: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A700AA-973F-432C-89C2-7ED1BEEFB94F}"/>
              </a:ext>
            </a:extLst>
          </p:cNvPr>
          <p:cNvSpPr txBox="1"/>
          <p:nvPr/>
        </p:nvSpPr>
        <p:spPr>
          <a:xfrm>
            <a:off x="101600" y="4118789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&lt;?xml version="1.0" encoding="utf-8"?&gt;</a:t>
            </a:r>
          </a:p>
          <a:p>
            <a:r>
              <a:rPr lang="en-US" dirty="0"/>
              <a:t>&lt;</a:t>
            </a:r>
            <a:r>
              <a:rPr lang="en-US" dirty="0" err="1"/>
              <a:t>androidx.constraintlayout.widget.ConstraintLayout</a:t>
            </a:r>
            <a:r>
              <a:rPr lang="en-US" dirty="0"/>
              <a:t> </a:t>
            </a:r>
            <a:r>
              <a:rPr lang="en-US" dirty="0" err="1"/>
              <a:t>xmlns:android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/res/android"</a:t>
            </a:r>
          </a:p>
          <a:p>
            <a:r>
              <a:rPr lang="en-US" dirty="0"/>
              <a:t>    </a:t>
            </a:r>
            <a:r>
              <a:rPr lang="en-US" dirty="0" err="1"/>
              <a:t>xmlns:app</a:t>
            </a:r>
            <a:r>
              <a:rPr lang="en-US" dirty="0"/>
              <a:t>="http://schemas.android.com/</a:t>
            </a:r>
            <a:r>
              <a:rPr lang="en-US" dirty="0" err="1"/>
              <a:t>apk</a:t>
            </a:r>
            <a:r>
              <a:rPr lang="en-US" dirty="0"/>
              <a:t>/res-auto"</a:t>
            </a:r>
          </a:p>
          <a:p>
            <a:r>
              <a:rPr lang="en-US" dirty="0"/>
              <a:t>    </a:t>
            </a:r>
            <a:r>
              <a:rPr lang="en-US" dirty="0" err="1"/>
              <a:t>xmlns:tools</a:t>
            </a:r>
            <a:r>
              <a:rPr lang="en-US" dirty="0"/>
              <a:t>="http://schemas.android.com/tools"</a:t>
            </a:r>
          </a:p>
          <a:p>
            <a:r>
              <a:rPr lang="en-US" dirty="0"/>
              <a:t>    </a:t>
            </a:r>
            <a:r>
              <a:rPr lang="en-US" dirty="0" err="1"/>
              <a:t>android:id</a:t>
            </a:r>
            <a:r>
              <a:rPr lang="en-US" dirty="0"/>
              <a:t>="@+id/cricket“</a:t>
            </a:r>
          </a:p>
          <a:p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match_parent</a:t>
            </a:r>
            <a:r>
              <a:rPr lang="en-US" dirty="0"/>
              <a:t>"</a:t>
            </a:r>
          </a:p>
          <a:p>
            <a:r>
              <a:rPr lang="en-US" dirty="0"/>
              <a:t>    </a:t>
            </a:r>
            <a:r>
              <a:rPr lang="en-US" dirty="0" err="1"/>
              <a:t>android:background</a:t>
            </a:r>
            <a:r>
              <a:rPr lang="en-US" dirty="0"/>
              <a:t>="@color/</a:t>
            </a:r>
            <a:r>
              <a:rPr lang="en-US" dirty="0" err="1"/>
              <a:t>AliceBlue</a:t>
            </a:r>
            <a:r>
              <a:rPr lang="en-US" dirty="0"/>
              <a:t>"</a:t>
            </a:r>
          </a:p>
          <a:p>
            <a:r>
              <a:rPr lang="en-US" dirty="0"/>
              <a:t>    </a:t>
            </a:r>
            <a:r>
              <a:rPr lang="en-US" dirty="0" err="1"/>
              <a:t>tools:context</a:t>
            </a:r>
            <a:r>
              <a:rPr lang="en-US" dirty="0"/>
              <a:t>=".</a:t>
            </a:r>
            <a:r>
              <a:rPr lang="en-US" dirty="0" err="1"/>
              <a:t>MainActivity</a:t>
            </a:r>
            <a:r>
              <a:rPr lang="en-US" dirty="0"/>
              <a:t>"&gt;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912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AD3793-4DCD-4C93-88A2-3ECA9258C25F}"/>
              </a:ext>
            </a:extLst>
          </p:cNvPr>
          <p:cNvSpPr txBox="1"/>
          <p:nvPr/>
        </p:nvSpPr>
        <p:spPr>
          <a:xfrm>
            <a:off x="88900" y="114300"/>
            <a:ext cx="116459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&lt;</a:t>
            </a:r>
            <a:r>
              <a:rPr lang="en-US" dirty="0" err="1"/>
              <a:t>TextView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="@+id/textView2"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</a:t>
            </a:r>
            <a:r>
              <a:rPr lang="en-US" dirty="0" err="1"/>
              <a:t>wrap_content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android:layout_marginStart</a:t>
            </a:r>
            <a:r>
              <a:rPr lang="en-US" dirty="0"/>
              <a:t>="48dp"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android:layout_marginLeft</a:t>
            </a:r>
            <a:r>
              <a:rPr lang="en-US" dirty="0"/>
              <a:t>="48dp"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android:layout_marginTop</a:t>
            </a:r>
            <a:r>
              <a:rPr lang="en-US" dirty="0"/>
              <a:t>="32dp"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</a:t>
            </a:r>
            <a:r>
              <a:rPr lang="en-US" dirty="0" err="1"/>
              <a:t>total_runs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="@color/Black"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="30sp"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app:layout_constraintStart_toStartOf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app:layout_constraintTop_toTopOf</a:t>
            </a:r>
            <a:r>
              <a:rPr lang="en-US" dirty="0"/>
              <a:t>="parent" /&gt;</a:t>
            </a:r>
          </a:p>
          <a:p>
            <a:r>
              <a:rPr lang="en-US" dirty="0"/>
              <a:t>&lt;Button</a:t>
            </a:r>
          </a:p>
          <a:p>
            <a:r>
              <a:rPr lang="en-US" dirty="0"/>
              <a:t>        </a:t>
            </a:r>
            <a:r>
              <a:rPr lang="en-US" dirty="0" err="1"/>
              <a:t>android:id</a:t>
            </a:r>
            <a:r>
              <a:rPr lang="en-US" dirty="0"/>
              <a:t>="@+id/two"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android:layout_width</a:t>
            </a:r>
            <a:r>
              <a:rPr lang="en-US" dirty="0"/>
              <a:t>="72dp"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android:layout_height</a:t>
            </a:r>
            <a:r>
              <a:rPr lang="en-US" dirty="0"/>
              <a:t>="77dp"</a:t>
            </a:r>
          </a:p>
          <a:p>
            <a:r>
              <a:rPr lang="en-US" dirty="0"/>
              <a:t>        </a:t>
            </a:r>
            <a:r>
              <a:rPr lang="en-US" dirty="0" err="1"/>
              <a:t>android:layout_marginEnd</a:t>
            </a:r>
            <a:r>
              <a:rPr lang="en-US" dirty="0"/>
              <a:t>="188dp"</a:t>
            </a:r>
          </a:p>
          <a:p>
            <a:r>
              <a:rPr lang="en-US" dirty="0"/>
              <a:t>        </a:t>
            </a:r>
            <a:r>
              <a:rPr lang="en-US" dirty="0" err="1"/>
              <a:t>android:background</a:t>
            </a:r>
            <a:r>
              <a:rPr lang="en-US" dirty="0"/>
              <a:t>="@drawable/</a:t>
            </a:r>
            <a:r>
              <a:rPr lang="en-US" dirty="0" err="1"/>
              <a:t>ic_launcher_background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android:backgroundTint</a:t>
            </a:r>
            <a:r>
              <a:rPr lang="en-US" dirty="0"/>
              <a:t>="@color/</a:t>
            </a:r>
            <a:r>
              <a:rPr lang="en-US" dirty="0" err="1"/>
              <a:t>AliceBlue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</a:t>
            </a:r>
            <a:r>
              <a:rPr lang="en-US" dirty="0"/>
              <a:t>="@string/_2"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android:textColor</a:t>
            </a:r>
            <a:r>
              <a:rPr lang="en-US" dirty="0"/>
              <a:t>="@color/</a:t>
            </a:r>
            <a:r>
              <a:rPr lang="en-US" dirty="0" err="1"/>
              <a:t>BlueViolet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android:textSize</a:t>
            </a:r>
            <a:r>
              <a:rPr lang="en-US" dirty="0"/>
              <a:t>="30sp"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app:layout_constraintBottom_toBottomOf</a:t>
            </a:r>
            <a:r>
              <a:rPr lang="en-US" dirty="0"/>
              <a:t>="parent"</a:t>
            </a:r>
          </a:p>
          <a:p>
            <a:r>
              <a:rPr lang="en-US" dirty="0"/>
              <a:t>        </a:t>
            </a:r>
            <a:r>
              <a:rPr lang="en-US" dirty="0" err="1"/>
              <a:t>app:layout_constraintEnd_toEndOf</a:t>
            </a:r>
            <a:r>
              <a:rPr lang="en-US" dirty="0"/>
              <a:t>="parent"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090266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95</TotalTime>
  <Words>3654</Words>
  <Application>Microsoft Office PowerPoint</Application>
  <PresentationFormat>Widescreen</PresentationFormat>
  <Paragraphs>432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Söhne</vt:lpstr>
      <vt:lpstr>Times New Roman</vt:lpstr>
      <vt:lpstr>Trebuchet MS</vt:lpstr>
      <vt:lpstr>Wingdings</vt:lpstr>
      <vt:lpstr>Wingdings 3</vt:lpstr>
      <vt:lpstr>Facet</vt:lpstr>
      <vt:lpstr>     SNACK SQUAD:A Customizable Snack  Ordering and Delivery App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manojsundar p</cp:lastModifiedBy>
  <cp:revision>16</cp:revision>
  <dcterms:created xsi:type="dcterms:W3CDTF">2024-03-18T04:06:37Z</dcterms:created>
  <dcterms:modified xsi:type="dcterms:W3CDTF">2024-11-18T05:18:40Z</dcterms:modified>
</cp:coreProperties>
</file>

<file path=docProps/thumbnail.jpeg>
</file>